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65" r:id="rId4"/>
    <p:sldId id="266" r:id="rId5"/>
    <p:sldId id="267" r:id="rId6"/>
    <p:sldId id="268" r:id="rId7"/>
    <p:sldId id="270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8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3E9CBA-E276-4E80-B9BB-46E64FC84714}" type="datetimeFigureOut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9A19747-3A58-475D-80B9-6BAC90197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400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48EA9-523B-4E72-B6E6-1AEEED32ABC6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E528-6716-45E6-B89B-86F583BC6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4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30450-4536-4A7F-B70A-4880FF87C25B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0450-0BF0-477D-9672-03C72E8BB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40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C2E98-D882-4D48-AA7D-74EEBEA6D687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32D76-5428-45D8-B314-3C1C3F823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8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0409C-1587-4C2E-9505-CD66D7646182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365EE-31E7-4C48-BE0A-1BC69D45F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9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30B1-DC37-4FB7-B3C0-0B6E343FDF66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FA1C-676A-4E0B-B0C3-09C9F817D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36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76D5D-A928-4EBA-AEE2-DA7EAAB0EC79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A093-5357-4F46-9D36-1A0FAA400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98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B9A1-9C3A-4E74-B302-2D50505701FC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E8FE-807A-4AB6-87F5-464A9EC34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2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CDBC-B9CB-43B0-AF23-E64D8F9AC9F3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1ABBB-4330-4CDF-92F9-B5C123F6A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3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0785C-EF1F-4EE4-9260-3330CE9BAFA9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8F4E0-2A2D-49A5-8CBD-0C65AF646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45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BA3DB-002A-4F5C-A578-3FB9E6C4CAEC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A3751-8B8D-49E0-9026-0DA572CE8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0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1359-EC9E-4C55-9883-B0DF70140908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ECAA-6872-4BEF-A322-B3F827B4D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73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87BE8F-3576-475B-A7DA-7CEFF8A5AF92}" type="datetime1">
              <a:rPr lang="ru-RU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6B235F-C74F-4B8C-8983-0813EA0E7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gi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image" Target="../media/image2.jpeg"/><Relationship Id="rId16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gif"/><Relationship Id="rId5" Type="http://schemas.openxmlformats.org/officeDocument/2006/relationships/image" Target="../media/image5.png"/><Relationship Id="rId15" Type="http://schemas.openxmlformats.org/officeDocument/2006/relationships/image" Target="../media/image15.gif"/><Relationship Id="rId10" Type="http://schemas.openxmlformats.org/officeDocument/2006/relationships/image" Target="../media/image10.gif"/><Relationship Id="rId4" Type="http://schemas.openxmlformats.org/officeDocument/2006/relationships/image" Target="../media/image4.png"/><Relationship Id="rId9" Type="http://schemas.openxmlformats.org/officeDocument/2006/relationships/image" Target="../media/image9.gif"/><Relationship Id="rId1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4322" y="2444812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Приёмы устных вычислений.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95716" y="3267075"/>
            <a:ext cx="43434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2 класс</a:t>
            </a:r>
          </a:p>
        </p:txBody>
      </p:sp>
      <p:pic>
        <p:nvPicPr>
          <p:cNvPr id="5" name="Picture 4" descr="H:\Documents and Settings\Aida\Рабочий стол\МОИ шаблоны ЭКСПЕРИМЕНТы\18112_0-550-700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143375"/>
            <a:ext cx="1071562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H:\Documents and Settings\Aida\Рабочий стол\текстуры и фоны, клипарты\новеньки картинки\addition 2 plus 2 h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6000750"/>
            <a:ext cx="7143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:\Documents and Settings\Aida\Рабочий стол\текстуры и фоны, клипарты\Scool_objekts\scool (30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15000"/>
            <a:ext cx="779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4857750"/>
            <a:ext cx="7016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57875"/>
            <a:ext cx="9366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6" descr="H:\Documents and Settings\Aida\Рабочий стол\НОвая ГРАФИКА сборник\КАРТИНКИ СБОРНИК_ школьные\5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6429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7" descr="H:\Documents and Settings\Aida\Рабочий стол\НОвая ГРАФИКА сборник\КАРТИНКИ СБОРНИК_ школьные\6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0001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H:\Documents and Settings\Aida\Рабочий стол\НОвая ГРАФИКА сборник\КАРТИНКИ СБОРНИК_ школьные\7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14287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9" descr="H:\Documents and Settings\Aida\Рабочий стол\НОвая ГРАФИКА сборник\КАРТИНКИ СБОРНИК_ школьные\8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571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0" descr="H:\Documents and Settings\Aida\Рабочий стол\НОвая ГРАФИКА сборник\КАРТИНКИ СБОРНИК_ школьные\9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15716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1" descr="H:\Documents and Settings\Aida\Рабочий стол\НОвая ГРАФИКА сборник\КАРТИНКИ СБОРНИК_ школьные\0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8581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2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4287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3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71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4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001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5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0715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2071689" y="5018149"/>
            <a:ext cx="47863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 презентации: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Сулейманова </a:t>
            </a:r>
            <a:r>
              <a:rPr lang="ru-RU" b="1" kern="0" dirty="0" err="1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Патимат</a:t>
            </a:r>
            <a:r>
              <a:rPr lang="ru-RU" b="1" kern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Магомедовна,</a:t>
            </a:r>
            <a:endParaRPr lang="ru-RU" b="1" kern="0" dirty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начальных классов  </a:t>
            </a:r>
            <a:endParaRPr lang="ru-RU" b="1" kern="0" dirty="0" smtClean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 smtClean="0">
                <a:ln w="1905">
                  <a:solidFill>
                    <a:schemeClr val="accent3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МКОУ АСОШ    19.11.2016г</a:t>
            </a:r>
            <a:endParaRPr lang="ru-RU" b="1" kern="0" dirty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kern="0" dirty="0">
              <a:ln w="1905">
                <a:solidFill>
                  <a:schemeClr val="accent3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1" y="908720"/>
            <a:ext cx="6875041" cy="544763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Самоопределение к деятельности.                                                                 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4400" dirty="0" smtClean="0"/>
              <a:t>20+4+30+6+10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50+2+30+8                             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10+3+5+2+20                        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50+5+3+1</a:t>
            </a:r>
            <a:endParaRPr lang="ru-RU" sz="4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7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1"/>
            <a:ext cx="8229599" cy="4680520"/>
          </a:xfrm>
        </p:spPr>
        <p:txBody>
          <a:bodyPr/>
          <a:lstStyle/>
          <a:p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№1</a:t>
            </a:r>
            <a:r>
              <a:rPr lang="ru-RU" sz="3200" dirty="0" smtClean="0"/>
              <a:t>.      Вычисли устно с объяснением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>12</a:t>
            </a:r>
            <a:r>
              <a:rPr lang="ru-RU" dirty="0" smtClean="0"/>
              <a:t>+8         43+7        81+9     92+8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21677" y="2605137"/>
            <a:ext cx="199256" cy="309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85410" y="2603467"/>
            <a:ext cx="258198" cy="31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590800" y="2631958"/>
            <a:ext cx="236022" cy="282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846167" y="2637023"/>
            <a:ext cx="278033" cy="27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812205" y="2553633"/>
            <a:ext cx="295672" cy="367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475132" y="2575393"/>
            <a:ext cx="312221" cy="324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6173048" y="2603467"/>
            <a:ext cx="262727" cy="375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411247" y="2604719"/>
            <a:ext cx="283905" cy="33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61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9"/>
            <a:ext cx="8496943" cy="331236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№2.  </a:t>
            </a:r>
            <a:r>
              <a:rPr lang="ru-RU" sz="3600" dirty="0" smtClean="0"/>
              <a:t>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54</a:t>
            </a:r>
            <a:r>
              <a:rPr lang="ru-RU" dirty="0" smtClean="0"/>
              <a:t>+20=      97+3=       42+30=      78+2=   </a:t>
            </a:r>
            <a:r>
              <a:rPr lang="ru-RU" dirty="0" smtClean="0"/>
              <a:t>60</a:t>
            </a:r>
            <a:r>
              <a:rPr lang="ru-RU" dirty="0" smtClean="0"/>
              <a:t>+18=       6+71=     </a:t>
            </a:r>
            <a:r>
              <a:rPr lang="ru-RU" dirty="0" smtClean="0"/>
              <a:t>20</a:t>
            </a:r>
            <a:r>
              <a:rPr lang="ru-RU" dirty="0" smtClean="0"/>
              <a:t>+14=       64+3</a:t>
            </a:r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7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5" y="908721"/>
            <a:ext cx="7739137" cy="39604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№ 3</a:t>
            </a:r>
            <a:r>
              <a:rPr lang="ru-RU" sz="3600" dirty="0" smtClean="0"/>
              <a:t>. Реши задачу.                                     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Девочки участвовали в игре «Угадай мелодию». лена из </a:t>
            </a:r>
            <a:r>
              <a:rPr lang="ru-RU" sz="3600" dirty="0" smtClean="0">
                <a:solidFill>
                  <a:srgbClr val="FF0000"/>
                </a:solidFill>
              </a:rPr>
              <a:t>12</a:t>
            </a:r>
            <a:r>
              <a:rPr lang="ru-RU" sz="3600" dirty="0" smtClean="0"/>
              <a:t> песен узнала только </a:t>
            </a:r>
            <a:r>
              <a:rPr lang="ru-RU" sz="3600" dirty="0" smtClean="0">
                <a:solidFill>
                  <a:srgbClr val="FF0000"/>
                </a:solidFill>
              </a:rPr>
              <a:t>5</a:t>
            </a:r>
            <a:r>
              <a:rPr lang="ru-RU" sz="3600" dirty="0" smtClean="0"/>
              <a:t>,а света узнала не только те , что и лена , но и ещё </a:t>
            </a:r>
            <a:r>
              <a:rPr lang="ru-RU" sz="3600" dirty="0" smtClean="0">
                <a:solidFill>
                  <a:srgbClr val="FF0000"/>
                </a:solidFill>
              </a:rPr>
              <a:t>4</a:t>
            </a:r>
            <a:r>
              <a:rPr lang="ru-RU" sz="3600" dirty="0" smtClean="0"/>
              <a:t> песни. сколько песен не узнала света?</a:t>
            </a:r>
            <a:endParaRPr lang="ru-RU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4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518457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№4.                                                               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err="1" smtClean="0"/>
              <a:t>артём</a:t>
            </a:r>
            <a:r>
              <a:rPr lang="ru-RU" dirty="0" smtClean="0"/>
              <a:t> тратит на дорогу до школы </a:t>
            </a:r>
            <a:r>
              <a:rPr lang="ru-RU" dirty="0" smtClean="0">
                <a:solidFill>
                  <a:srgbClr val="C00000"/>
                </a:solidFill>
              </a:rPr>
              <a:t>15</a:t>
            </a:r>
            <a:r>
              <a:rPr lang="ru-RU" dirty="0" smtClean="0"/>
              <a:t> мин , а до булочной </a:t>
            </a:r>
            <a:r>
              <a:rPr lang="ru-RU" dirty="0" smtClean="0">
                <a:solidFill>
                  <a:srgbClr val="C00000"/>
                </a:solidFill>
              </a:rPr>
              <a:t>8</a:t>
            </a:r>
            <a:r>
              <a:rPr lang="ru-RU" dirty="0" smtClean="0"/>
              <a:t> мин . на сколько больше времени тратит </a:t>
            </a:r>
            <a:r>
              <a:rPr lang="ru-RU" dirty="0" err="1" smtClean="0"/>
              <a:t>артём</a:t>
            </a:r>
            <a:r>
              <a:rPr lang="ru-RU" dirty="0" smtClean="0"/>
              <a:t> на дорогу до школы , чем на дорогу до булочной?                                                                       </a:t>
            </a:r>
            <a:endParaRPr lang="ru-RU" sz="3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7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556792"/>
            <a:ext cx="7846640" cy="3672408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  </a:t>
            </a:r>
            <a:r>
              <a:rPr lang="ru-RU" sz="3200" dirty="0" smtClean="0">
                <a:solidFill>
                  <a:srgbClr val="FF0000"/>
                </a:solidFill>
              </a:rPr>
              <a:t>№5.     </a:t>
            </a:r>
            <a:r>
              <a:rPr lang="ru-RU" sz="2800" dirty="0" smtClean="0">
                <a:solidFill>
                  <a:srgbClr val="FF0000"/>
                </a:solidFill>
              </a:rPr>
              <a:t>запиши выражения и вычисли их значение.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50</a:t>
            </a:r>
            <a:r>
              <a:rPr lang="ru-RU" sz="2800" dirty="0" smtClean="0"/>
              <a:t>мин</a:t>
            </a:r>
            <a:r>
              <a:rPr lang="ru-RU" dirty="0" smtClean="0"/>
              <a:t>…1</a:t>
            </a:r>
            <a:r>
              <a:rPr lang="ru-RU" sz="2800" dirty="0" smtClean="0"/>
              <a:t>ч </a:t>
            </a:r>
            <a:r>
              <a:rPr lang="ru-RU" dirty="0" smtClean="0"/>
              <a:t>                70</a:t>
            </a:r>
            <a:r>
              <a:rPr lang="ru-RU" sz="2800" dirty="0" smtClean="0"/>
              <a:t>мин</a:t>
            </a:r>
            <a:r>
              <a:rPr lang="ru-RU" dirty="0" smtClean="0"/>
              <a:t>…1</a:t>
            </a:r>
            <a:r>
              <a:rPr lang="ru-RU" sz="2800" dirty="0" smtClean="0"/>
              <a:t>ч</a:t>
            </a:r>
            <a:r>
              <a:rPr lang="ru-RU" dirty="0" smtClean="0"/>
              <a:t> 10</a:t>
            </a:r>
            <a:r>
              <a:rPr lang="ru-RU" sz="2800" dirty="0" smtClean="0"/>
              <a:t>мин</a:t>
            </a:r>
            <a:r>
              <a:rPr lang="ru-RU" dirty="0" smtClean="0"/>
              <a:t>     1</a:t>
            </a:r>
            <a:r>
              <a:rPr lang="ru-RU" sz="3200" dirty="0" smtClean="0"/>
              <a:t>см</a:t>
            </a:r>
            <a:r>
              <a:rPr lang="ru-RU" dirty="0" smtClean="0"/>
              <a:t> 2</a:t>
            </a:r>
            <a:r>
              <a:rPr lang="ru-RU" sz="2800" dirty="0" smtClean="0"/>
              <a:t>мм</a:t>
            </a:r>
            <a:r>
              <a:rPr lang="ru-RU" dirty="0" smtClean="0"/>
              <a:t>…14</a:t>
            </a:r>
            <a:r>
              <a:rPr lang="ru-RU" sz="2800" dirty="0" smtClean="0"/>
              <a:t>мм</a:t>
            </a:r>
            <a:r>
              <a:rPr lang="ru-RU" dirty="0" smtClean="0"/>
              <a:t>       2</a:t>
            </a:r>
            <a:r>
              <a:rPr lang="ru-RU" sz="2800" dirty="0" smtClean="0"/>
              <a:t>м</a:t>
            </a:r>
            <a:r>
              <a:rPr lang="ru-RU" dirty="0" smtClean="0"/>
              <a:t> 6</a:t>
            </a:r>
            <a:r>
              <a:rPr lang="ru-RU" sz="2800" dirty="0" smtClean="0"/>
              <a:t>дм</a:t>
            </a:r>
            <a:r>
              <a:rPr lang="ru-RU" dirty="0" smtClean="0"/>
              <a:t>..30</a:t>
            </a:r>
            <a:r>
              <a:rPr lang="ru-RU" sz="2800" dirty="0" smtClean="0"/>
              <a:t>дм</a:t>
            </a:r>
            <a:r>
              <a:rPr lang="ru-RU" dirty="0" smtClean="0"/>
              <a:t>                               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F30B1-DC37-4FB7-B3C0-0B6E343FDF66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5FA1C-676A-4E0B-B0C3-09C9F817D2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790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0409C-1587-4C2E-9505-CD66D7646182}" type="datetime1">
              <a:rPr lang="ru-RU" smtClean="0"/>
              <a:pPr>
                <a:defRPr/>
              </a:pPr>
              <a:t>20.11.2016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65EE-31E7-4C48-BE0A-1BC69D45F878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22072" y="2967335"/>
            <a:ext cx="3699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0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6. математика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91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нач.школа 6. математика.</vt:lpstr>
      <vt:lpstr>Приёмы устных вычислений.</vt:lpstr>
      <vt:lpstr>Самоопределение к деятельности.                                                                   20+4+30+6+10  50+2+30+8                               10+3+5+2+20                          50+5+3+1</vt:lpstr>
      <vt:lpstr> №1.      Вычисли устно с объяснением   12+8         43+7        81+9     92+8</vt:lpstr>
      <vt:lpstr>№2.                                      54+20=      97+3=       42+30=      78+2=   60+18=       6+71=     20+14=       64+3=</vt:lpstr>
      <vt:lpstr>№ 3. Реши задачу.                                       Девочки участвовали в игре «Угадай мелодию». лена из 12 песен узнала только 5,а света узнала не только те , что и лена , но и ещё 4 песни. сколько песен не узнала света?</vt:lpstr>
      <vt:lpstr>№4.                                                                  артём тратит на дорогу до школы 15 мин , а до булочной 8 мин . на сколько больше времени тратит артём на дорогу до школы , чем на дорогу до булочной?                                                                       </vt:lpstr>
      <vt:lpstr>  №5.     запиши выражения и вычисли их значение.      50мин…1ч                 70мин…1ч 10мин     1см 2мм…14мм       2м 6дм..30дм                           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Admin</cp:lastModifiedBy>
  <cp:revision>26</cp:revision>
  <dcterms:created xsi:type="dcterms:W3CDTF">2014-10-26T06:28:06Z</dcterms:created>
  <dcterms:modified xsi:type="dcterms:W3CDTF">2016-11-20T10:34:22Z</dcterms:modified>
</cp:coreProperties>
</file>